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0"/>
  </p:notesMasterIdLst>
  <p:sldIdLst>
    <p:sldId id="306" r:id="rId2"/>
    <p:sldId id="348" r:id="rId3"/>
    <p:sldId id="351" r:id="rId4"/>
    <p:sldId id="284" r:id="rId5"/>
    <p:sldId id="260" r:id="rId6"/>
    <p:sldId id="352" r:id="rId7"/>
    <p:sldId id="353" r:id="rId8"/>
    <p:sldId id="355" r:id="rId9"/>
    <p:sldId id="357" r:id="rId10"/>
    <p:sldId id="359" r:id="rId11"/>
    <p:sldId id="366" r:id="rId12"/>
    <p:sldId id="356" r:id="rId13"/>
    <p:sldId id="360" r:id="rId14"/>
    <p:sldId id="362" r:id="rId15"/>
    <p:sldId id="365" r:id="rId16"/>
    <p:sldId id="363" r:id="rId17"/>
    <p:sldId id="364" r:id="rId18"/>
    <p:sldId id="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64665" autoAdjust="0"/>
  </p:normalViewPr>
  <p:slideViewPr>
    <p:cSldViewPr snapToGrid="0">
      <p:cViewPr>
        <p:scale>
          <a:sx n="30" d="100"/>
          <a:sy n="30" d="100"/>
        </p:scale>
        <p:origin x="-376" y="-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Tracing on backs (a, b, c. d)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groups.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makes a line, with the first student standing near the board and the last student standing near the back of the classroom.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Pass out a phonics card to the last student of each line, but don’t have them look at the card until you say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“Write” the letter very slowly on their classmates’ backs with their fingers.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student goes to the board, writes the letter, and says the sound. The quickest group with the correct letter and pronunciation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41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Whisper a word (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apple, bat, cat, dog, tub, bird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into the ears of the first students in each row.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They whisper the word into the next student’s ear in their row until the whisper gets to the last student in the row.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last student in the row has to say out the word. 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or teams that get the pronunciation right scores a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2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Elicit the words and sounds from students.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 the corresponding letter name for each.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TRACING LETTER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TRACING LETTER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TRACING LETTER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100D9-A3A4-4A51-B41A-2BB214DA9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65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65, listen and point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1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66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for </a:t>
            </a:r>
            <a:r>
              <a:rPr lang="en-US" dirty="0" smtClean="0"/>
              <a:t>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listen to the chant.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1, 4, 5, 7 in different places around the room.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 for students to point to the cards as they hear the words.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once more, pausing the recording after each line for </a:t>
            </a:r>
            <a:r>
              <a:rPr lang="en-US" dirty="0" smtClean="0"/>
              <a:t>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repeat.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Repeat, and encourage </a:t>
            </a:r>
            <a:r>
              <a:rPr lang="en-US" dirty="0" smtClean="0"/>
              <a:t>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follow the words in their book as they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9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Track 67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letters and words as you say them.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out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words and contrast them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two parts of the track for the students to listen, point, and then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9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and point to the sounds /b/ and /d/.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ask the students what they can see.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Hold up the corresponding phonics cards and say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find the letters!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the sentence,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hold up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 card. Say /b/ –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the students repeat after you.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the students to follow the words in the book with their finger as you read aloud, and to put up their other hand when they see the letters b and d at the end of the words.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the words with the key letters at the start or the beginning on the board.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cat, bat, dog, apples, bird, tub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key sound in each word (e.g. the /k/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ask individuals to come to the board to find and point to it.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Exercise 4 as described above.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these actions for the sounds: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/æ/: clap your hands;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/b/: tap your desk;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/k/: stamp your feet;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/d/: jump.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3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312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3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2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84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7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5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3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4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5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94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19/08/2020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927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8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25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0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7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2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3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8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0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1" r:id="rId17"/>
    <p:sldLayoutId id="2147483713" r:id="rId18"/>
    <p:sldLayoutId id="2147483733" r:id="rId19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6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12" Type="http://schemas.openxmlformats.org/officeDocument/2006/relationships/image" Target="../media/image4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5.png"/><Relationship Id="rId12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microsoft.com/office/2007/relationships/hdphoto" Target="../media/hdphoto10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8.xml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0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gif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1.gif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12" Type="http://schemas.microsoft.com/office/2007/relationships/hdphoto" Target="../media/hdphoto7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151D7A-F612-4AB4-8394-2C02339B4F04}"/>
              </a:ext>
            </a:extLst>
          </p:cNvPr>
          <p:cNvSpPr/>
          <p:nvPr/>
        </p:nvSpPr>
        <p:spPr>
          <a:xfrm>
            <a:off x="1929527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FAMILY &amp;FRIENDS 1</a:t>
            </a:r>
          </a:p>
          <a:p>
            <a:pPr algn="ctr" defTabSz="914377">
              <a:defRPr/>
            </a:pPr>
            <a:r>
              <a:rPr lang="en-US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5" y="1465157"/>
            <a:ext cx="2126803" cy="2885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29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2" y="2409273"/>
            <a:ext cx="3463060" cy="31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065">
            <a:hlinkClick r:id="" action="ppaction://media"/>
            <a:extLst>
              <a:ext uri="{FF2B5EF4-FFF2-40B4-BE49-F238E27FC236}">
                <a16:creationId xmlns:a16="http://schemas.microsoft.com/office/drawing/2014/main" xmlns="" id="{4EC43823-7985-47D1-BF9F-EF7AD5B14047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2" end="66492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3684" y="1771047"/>
            <a:ext cx="365871" cy="36587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0A6F8C-F5C5-4948-A89D-83945B16D1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211" r="46902"/>
                    </a14:imgEffect>
                  </a14:imgLayer>
                </a14:imgProps>
              </a:ext>
            </a:extLst>
          </a:blip>
          <a:srcRect l="-7799" r="47887"/>
          <a:stretch/>
        </p:blipFill>
        <p:spPr>
          <a:xfrm>
            <a:off x="-441558" y="259882"/>
            <a:ext cx="3152951" cy="314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B8EDD9-68F6-4332-8495-A9CF38C345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4822" r="94980"/>
                    </a14:imgEffect>
                  </a14:imgLayer>
                </a14:imgProps>
              </a:ext>
            </a:extLst>
          </a:blip>
          <a:srcRect l="49803" r="-5206"/>
          <a:stretch/>
        </p:blipFill>
        <p:spPr>
          <a:xfrm>
            <a:off x="2411288" y="84764"/>
            <a:ext cx="2853158" cy="3077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09D08C-464F-4933-925B-F4A65D203A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2" r="18824" b="83333"/>
          <a:stretch/>
        </p:blipFill>
        <p:spPr>
          <a:xfrm>
            <a:off x="-323005" y="84764"/>
            <a:ext cx="5732403" cy="33498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304" y="6907880"/>
            <a:ext cx="1338912" cy="1338912"/>
          </a:xfrm>
          <a:prstGeom prst="rect">
            <a:avLst/>
          </a:prstGeom>
        </p:spPr>
      </p:pic>
      <p:pic>
        <p:nvPicPr>
          <p:cNvPr id="5122" name="Picture 2" descr="Ilmu Pengetahuan 8: Dog Gif Transparent">
            <a:extLst>
              <a:ext uri="{FF2B5EF4-FFF2-40B4-BE49-F238E27FC236}">
                <a16:creationId xmlns:a16="http://schemas.microsoft.com/office/drawing/2014/main" xmlns="" id="{DFECE053-6E0C-4C04-A60E-FB49D8AB38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3465" y="-1625174"/>
            <a:ext cx="14674273" cy="92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1CB791-256C-40AA-8390-0D99086234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68" y="0"/>
            <a:ext cx="2365232" cy="23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1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1.07708 L -0.00364 -1.07685 C -0.00456 -1.04954 -0.00677 -1.02199 -0.00651 -0.99398 C -0.0056 -0.81782 -0.00651 -0.88704 -0.00456 -0.78542 C -0.00534 -0.77847 -0.00651 -0.75764 -0.00651 -0.76458 C -0.00651 -0.7838 -0.00521 -0.80278 -0.00456 -0.82199 C -0.00429 -0.83866 -0.00403 -0.85555 -0.00364 -0.87222 C -0.00351 -0.93079 -0.00351 -0.98958 -0.00273 -1.04792 C -0.00273 -1.05023 -0.00221 -1.05255 -0.00182 -1.05463 C -0.00091 -1.06273 -0.00169 -1.06574 0.00287 -1.07037 C 0.00404 -1.07199 0.00586 -1.07176 0.00742 -1.07199 L 0.03542 -1.07037 C 0.0388 -1.07014 0.04219 -1.07014 0.04571 -1.06852 C 0.04675 -1.06829 0.0474 -1.06597 0.04844 -1.06505 C 0.04961 -1.06435 0.05091 -1.06412 0.05222 -1.06342 C 0.05326 -1.0618 0.05456 -1.05972 0.05586 -1.0581 C 0.06823 -1.0456 0.05495 -1.06065 0.06328 -1.05301 C 0.06419 -1.05208 0.06511 -1.05046 0.06615 -1.04954 C 0.06758 -1.04815 0.06927 -1.04768 0.07071 -1.04606 C 0.07878 -1.03866 0.07201 -1.04259 0.07917 -1.03889 C 0.08555 -1.03125 0.08255 -1.0338 0.08763 -1.03032 C 0.09011 -1.02477 0.09375 -1.02014 0.09505 -1.01296 C 0.09688 -1.00255 0.09466 -1.01319 0.09779 -1.00255 C 0.10352 -0.98264 0.09896 -0.99491 0.1043 -0.98171 L 0.10612 -0.9713 C 0.10651 -0.96967 0.10664 -0.96782 0.10703 -0.9662 C 0.10951 -0.95741 0.10808 -0.96134 0.11081 -0.95393 C 0.11354 -0.92222 0.10964 -0.95787 0.11354 -0.93819 C 0.11406 -0.93565 0.11419 -0.93264 0.11446 -0.92963 C 0.11511 -0.92245 0.11589 -0.91088 0.11654 -0.9037 C 0.11602 -0.88449 0.11602 -0.86528 0.1155 -0.8463 C 0.11537 -0.84352 0.11498 -0.84028 0.11446 -0.8375 C 0.11406 -0.83565 0.11315 -0.83426 0.11263 -0.83217 C 0.10651 -0.81157 0.11198 -0.8243 0.10248 -0.80625 C 0.10078 -0.80347 0.09961 -0.79954 0.09779 -0.79768 C 0.09518 -0.79514 0.09219 -0.79421 0.09037 -0.79051 C 0.08946 -0.78889 0.08854 -0.78657 0.08763 -0.78542 C 0.08672 -0.78449 0.07956 -0.78217 0.07917 -0.78194 C 0.07136 -0.77755 0.07696 -0.77685 0.06615 -0.77662 C 0.04401 -0.77616 0.02201 -0.77662 -2.08333E-6 -0.77662 L -2.08333E-6 -0.77639 " pathEditMode="relative" rAng="0" ptsTypes="AAAAAAAAAAAAAAAAAAAAAA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805 -0.88611 L 0.24805 -0.88588 C 0.24623 -0.89028 0.24492 -0.89514 0.24284 -0.89907 C 0.24206 -0.90046 0.24063 -0.9 0.23972 -0.90092 C 0.23685 -0.90324 0.23438 -0.90694 0.23138 -0.90833 C 0.22513 -0.91111 0.22865 -0.90972 0.22097 -0.91204 C 0.21433 -0.91065 0.20768 -0.90972 0.20117 -0.90833 C 0.19896 -0.90787 0.19597 -0.90579 0.19388 -0.90463 C 0.1931 -0.90278 0.19284 -0.90023 0.1918 -0.89907 C 0.1905 -0.89768 0.18893 -0.89815 0.18763 -0.89722 C 0.18451 -0.89514 0.18164 -0.89167 0.1793 -0.88796 C 0.17591 -0.88287 0.17448 -0.8794 0.17201 -0.87338 C 0.17058 -0.86944 0.16862 -0.8662 0.16784 -0.86204 C 0.16706 -0.85833 0.16693 -0.85417 0.16576 -0.85092 C 0.16302 -0.84375 0.16406 -0.84745 0.16263 -0.83981 C 0.16042 -0.80995 0.16094 -0.825 0.16367 -0.775 C 0.1638 -0.77176 0.16419 -0.76875 0.16472 -0.76574 C 0.16524 -0.7625 0.16589 -0.75949 0.1668 -0.75648 C 0.16797 -0.75208 0.17097 -0.7463 0.17305 -0.74352 C 0.17422 -0.7419 0.17578 -0.74097 0.17722 -0.73981 C 0.18386 -0.73449 0.18216 -0.73611 0.19076 -0.73426 C 0.19935 -0.73495 0.20821 -0.7338 0.2168 -0.73611 C 0.21823 -0.73657 0.21875 -0.74005 0.21992 -0.74167 C 0.22084 -0.74305 0.22214 -0.74375 0.22305 -0.74537 C 0.22839 -0.75393 0.23008 -0.75579 0.23242 -0.76574 C 0.23321 -0.76944 0.23321 -0.77361 0.23451 -0.77685 C 0.23659 -0.78241 0.23711 -0.7831 0.23867 -0.78981 C 0.23906 -0.79167 0.23933 -0.79352 0.23972 -0.79537 C 0.24011 -0.79768 0.24011 -0.80046 0.24076 -0.80278 C 0.24115 -0.80486 0.24206 -0.80648 0.24284 -0.80833 C 0.2431 -0.81319 0.24362 -0.81805 0.24388 -0.82315 C 0.24544 -0.85347 0.24649 -0.91157 0.24701 -0.93055 C 0.24727 -0.97315 0.24714 -1.10069 0.24805 -1.05833 C 0.24961 -0.98171 0.24844 -0.90509 0.24909 -0.8287 C 0.24922 -0.81296 0.25104 -0.79583 0.25222 -0.78055 C 0.25261 -0.775 0.25274 -0.76944 0.25326 -0.76389 C 0.25443 -0.74884 0.25404 -0.75995 0.25638 -0.74352 C 0.25664 -0.74097 0.25651 -0.73796 0.25742 -0.73611 C 0.25938 -0.73217 0.26485 -0.72755 0.26784 -0.725 C 0.27188 -0.71435 0.27058 -0.71435 0.28347 -0.7213 C 0.28516 -0.72222 0.28555 -0.72616 0.28659 -0.7287 C 0.28724 -0.73356 0.28841 -0.73842 0.28867 -0.74352 C 0.28893 -0.75278 0.28815 -0.7625 0.28972 -0.7713 C 0.29011 -0.77361 0.29245 -0.77245 0.29388 -0.77315 C 0.29831 -0.78472 0.29597 -0.77639 0.29597 -0.80092 L 0.29597 -0.80069 " pathEditMode="relative" rAng="0" ptsTypes="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02B1B-26D6-4159-95C4-8DA10BA3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BCD">
            <a:hlinkClick r:id="" action="ppaction://media"/>
            <a:extLst>
              <a:ext uri="{FF2B5EF4-FFF2-40B4-BE49-F238E27FC236}">
                <a16:creationId xmlns:a16="http://schemas.microsoft.com/office/drawing/2014/main" xmlns="" id="{72BF3BA8-28E3-421B-A6C7-C8D0FE15EE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137" y="-57782"/>
            <a:ext cx="12296274" cy="6915782"/>
          </a:xfrm>
        </p:spPr>
      </p:pic>
    </p:spTree>
    <p:extLst>
      <p:ext uri="{BB962C8B-B14F-4D97-AF65-F5344CB8AC3E}">
        <p14:creationId xmlns:p14="http://schemas.microsoft.com/office/powerpoint/2010/main" val="111890183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3E638A-950F-47B3-815F-F38DFA917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F2116-8C16-4B99-B40A-B91F7D0C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Track 065">
            <a:hlinkClick r:id="" action="ppaction://media"/>
            <a:extLst>
              <a:ext uri="{FF2B5EF4-FFF2-40B4-BE49-F238E27FC236}">
                <a16:creationId xmlns:a16="http://schemas.microsoft.com/office/drawing/2014/main" xmlns="" id="{88E2405B-3AE5-4D05-B623-B807FD8F87A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7343" y="6006783"/>
            <a:ext cx="609600" cy="6096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176427-2155-45E5-AF56-A5C18F8A0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57" y="1279891"/>
            <a:ext cx="2770425" cy="435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B8EFC5-59AC-4627-9ACE-E73EB7C47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4830" y="1279891"/>
            <a:ext cx="2661589" cy="435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FF34A7-DF96-4F07-90D1-122DB2E65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667" y="1235827"/>
            <a:ext cx="2770425" cy="438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7582D3-B282-42CC-A713-B81C59AFB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3341" y="1257859"/>
            <a:ext cx="2662806" cy="429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4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72E08E-1C6F-40F7-88D9-3691D622F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3547">
            <a:off x="10590284" y="-806741"/>
            <a:ext cx="2670120" cy="4677615"/>
          </a:xfrm>
          <a:prstGeom prst="rect">
            <a:avLst/>
          </a:prstGeom>
        </p:spPr>
      </p:pic>
      <p:pic>
        <p:nvPicPr>
          <p:cNvPr id="6146" name="Picture 2" descr="Download Free png Apple-background-transparent - DLPNG.com">
            <a:extLst>
              <a:ext uri="{FF2B5EF4-FFF2-40B4-BE49-F238E27FC236}">
                <a16:creationId xmlns:a16="http://schemas.microsoft.com/office/drawing/2014/main" xmlns="" id="{60DD9BF8-6E55-4ECE-B34E-5649FF94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6" y="170135"/>
            <a:ext cx="3528275" cy="45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aseball bat Batting, Baseball bat, sport, sports Equipment ...">
            <a:extLst>
              <a:ext uri="{FF2B5EF4-FFF2-40B4-BE49-F238E27FC236}">
                <a16:creationId xmlns:a16="http://schemas.microsoft.com/office/drawing/2014/main" xmlns="" id="{AFE04A43-C37B-4DE5-B1A3-1B7A725CC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16" b="93478" l="1196" r="99022">
                        <a14:foregroundMark x1="95435" y1="5616" x2="79457" y2="19565"/>
                        <a14:foregroundMark x1="99130" y1="8333" x2="97500" y2="13587"/>
                        <a14:foregroundMark x1="9348" y1="90399" x2="119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857">
            <a:off x="2090192" y="2038709"/>
            <a:ext cx="5096332" cy="364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w To Draw Pusheen The Cat - Cartoon Cat Drawing Pusheen, HD Png ...">
            <a:extLst>
              <a:ext uri="{FF2B5EF4-FFF2-40B4-BE49-F238E27FC236}">
                <a16:creationId xmlns:a16="http://schemas.microsoft.com/office/drawing/2014/main" xmlns="" id="{856DF96C-EB79-4C81-AEDD-E02DF9BA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43" b="94643" l="5822" r="93836">
                        <a14:foregroundMark x1="45890" y1="6429" x2="45890" y2="17143"/>
                        <a14:foregroundMark x1="70205" y1="4643" x2="69521" y2="13571"/>
                        <a14:foregroundMark x1="90753" y1="52857" x2="89726" y2="72143"/>
                        <a14:foregroundMark x1="74658" y1="91071" x2="76712" y2="93214"/>
                        <a14:foregroundMark x1="42808" y1="89286" x2="39041" y2="94643"/>
                        <a14:foregroundMark x1="5822" y1="71429" x2="12329" y2="79643"/>
                        <a14:foregroundMark x1="93836" y1="60714" x2="93836" y2="60714"/>
                        <a14:foregroundMark x1="92466" y1="58929" x2="93493" y2="61071"/>
                        <a14:foregroundMark x1="21575" y1="64643" x2="21575" y2="64643"/>
                        <a14:foregroundMark x1="22603" y1="22500" x2="41781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12" y="3189564"/>
            <a:ext cx="4000054" cy="38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CE36AD-50D1-4BDC-A52A-CFD75C39C5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92" y="128871"/>
            <a:ext cx="4095010" cy="4095010"/>
          </a:xfrm>
          <a:prstGeom prst="rect">
            <a:avLst/>
          </a:prstGeom>
        </p:spPr>
      </p:pic>
      <p:pic>
        <p:nvPicPr>
          <p:cNvPr id="2" name="Track 066">
            <a:hlinkClick r:id="" action="ppaction://media"/>
            <a:extLst>
              <a:ext uri="{FF2B5EF4-FFF2-40B4-BE49-F238E27FC236}">
                <a16:creationId xmlns:a16="http://schemas.microsoft.com/office/drawing/2014/main" xmlns="" id="{C876D8D9-E40F-44F4-A6E2-48855F32EC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5294" y="6035039"/>
            <a:ext cx="345707" cy="34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D7D596-D61E-4778-87A3-E0B773304C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65" y="4676979"/>
            <a:ext cx="2198759" cy="2358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6BD571-0C0A-4FBC-A7A7-818A7F046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3766">
            <a:off x="-461520" y="3203400"/>
            <a:ext cx="2670120" cy="46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6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5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CAEC1545-8663-41BA-9345-FD1155E216F2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2" end="24450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886" y="586958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FA77F4-F8B1-415F-BEBF-517CB21C5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3547">
            <a:off x="10530126" y="-770646"/>
            <a:ext cx="2670120" cy="467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73A94B-9FB0-436E-968C-45B699870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07" y="4713074"/>
            <a:ext cx="2198759" cy="2358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8AB1CD-6E84-4BC3-AA44-79FF84EF5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3766">
            <a:off x="-521678" y="3239495"/>
            <a:ext cx="2670120" cy="4677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E41FF-2B59-4108-B714-643EB713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B1B3F8-F7E9-412F-A03B-EB7C8E2D1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261936" cy="321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ids Tub Sticker by Actual Footage of Me for iOS &amp; Android | GIPHY">
            <a:extLst>
              <a:ext uri="{FF2B5EF4-FFF2-40B4-BE49-F238E27FC236}">
                <a16:creationId xmlns:a16="http://schemas.microsoft.com/office/drawing/2014/main" xmlns="" id="{F84874C7-1B15-4CE7-8F40-F2541D913B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32" y="1435735"/>
            <a:ext cx="8135439" cy="610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CAEC1545-8663-41BA-9345-FD1155E216F2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8" end="18961.2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7886" y="586958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FA77F4-F8B1-415F-BEBF-517CB21C5C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3547">
            <a:off x="10530126" y="-770646"/>
            <a:ext cx="2670120" cy="467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73A94B-9FB0-436E-968C-45B699870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06" y="4690265"/>
            <a:ext cx="2198759" cy="2358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8AB1CD-6E84-4BC3-AA44-79FF84EF5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3766">
            <a:off x="-521678" y="3239495"/>
            <a:ext cx="2670120" cy="4677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E41FF-2B59-4108-B714-643EB713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0C3000-74AA-477D-B7A3-F8BF5DA07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81" y="104433"/>
            <a:ext cx="5831452" cy="2933507"/>
          </a:xfrm>
          <a:prstGeom prst="rect">
            <a:avLst/>
          </a:prstGeom>
        </p:spPr>
      </p:pic>
      <p:pic>
        <p:nvPicPr>
          <p:cNvPr id="2050" name="Picture 2" descr="Career | Mysite">
            <a:extLst>
              <a:ext uri="{FF2B5EF4-FFF2-40B4-BE49-F238E27FC236}">
                <a16:creationId xmlns:a16="http://schemas.microsoft.com/office/drawing/2014/main" xmlns="" id="{4F276A5B-1948-4CBB-8A3B-5771C986D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01" y="268094"/>
            <a:ext cx="7829907" cy="782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EBB7EC-B150-4F65-8742-49B433242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91984" l="9934" r="93212">
                        <a14:foregroundMark x1="37583" y1="58517" x2="66887" y2="63928"/>
                        <a14:foregroundMark x1="66887" y1="63928" x2="68212" y2="53307"/>
                        <a14:foregroundMark x1="68212" y1="53307" x2="50331" y2="42685"/>
                        <a14:foregroundMark x1="50331" y1="42685" x2="39901" y2="42285"/>
                        <a14:foregroundMark x1="39901" y1="42285" x2="37748" y2="44489"/>
                        <a14:foregroundMark x1="16887" y1="21042" x2="24007" y2="69339"/>
                        <a14:foregroundMark x1="43874" y1="26854" x2="61589" y2="42685"/>
                        <a14:foregroundMark x1="61589" y1="42685" x2="71026" y2="61323"/>
                        <a14:foregroundMark x1="50331" y1="17435" x2="69040" y2="56713"/>
                        <a14:foregroundMark x1="10762" y1="43888" x2="22682" y2="53106"/>
                        <a14:foregroundMark x1="22682" y1="53106" x2="46854" y2="58918"/>
                        <a14:foregroundMark x1="22848" y1="40080" x2="33444" y2="39078"/>
                        <a14:foregroundMark x1="33444" y1="39078" x2="45530" y2="39479"/>
                        <a14:foregroundMark x1="28808" y1="46092" x2="64404" y2="59920"/>
                        <a14:foregroundMark x1="64404" y1="59920" x2="64735" y2="59920"/>
                        <a14:foregroundMark x1="68874" y1="43888" x2="87252" y2="50701"/>
                        <a14:foregroundMark x1="87252" y1="50701" x2="93212" y2="58717"/>
                        <a14:foregroundMark x1="93212" y1="58717" x2="83775" y2="61924"/>
                        <a14:foregroundMark x1="83775" y1="61924" x2="74669" y2="61924"/>
                        <a14:foregroundMark x1="86921" y1="56513" x2="78477" y2="59519"/>
                        <a14:foregroundMark x1="78477" y1="59519" x2="78477" y2="59519"/>
                        <a14:foregroundMark x1="70695" y1="91583" x2="55795" y2="91984"/>
                        <a14:foregroundMark x1="64073" y1="24850" x2="59106" y2="28257"/>
                        <a14:foregroundMark x1="35265" y1="32064" x2="46523" y2="34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773" y="1335504"/>
            <a:ext cx="7079582" cy="58488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656FB63-A828-4C3A-B35A-983F77D673D5}"/>
              </a:ext>
            </a:extLst>
          </p:cNvPr>
          <p:cNvSpPr txBox="1">
            <a:spLocks/>
          </p:cNvSpPr>
          <p:nvPr/>
        </p:nvSpPr>
        <p:spPr>
          <a:xfrm>
            <a:off x="812157" y="565484"/>
            <a:ext cx="10292989" cy="10587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The bird is in the tub.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8925FA7-864A-4778-91C8-FADED77D0FD5}"/>
              </a:ext>
            </a:extLst>
          </p:cNvPr>
          <p:cNvSpPr txBox="1">
            <a:spLocks/>
          </p:cNvSpPr>
          <p:nvPr/>
        </p:nvSpPr>
        <p:spPr>
          <a:xfrm>
            <a:off x="812156" y="565483"/>
            <a:ext cx="10292989" cy="10587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The bir</a:t>
            </a: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 is in the tu</a:t>
            </a: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US" sz="66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80E934-77C8-47E9-88EA-7BACE39D8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55" y="3367461"/>
            <a:ext cx="4626645" cy="3576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10EB54-C36C-4D2E-A2F0-35A0164D1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1440" y="1443722"/>
            <a:ext cx="2173706" cy="21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D1BC5A-BAEF-4C08-AD2F-38FFB7EB2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13" y="-46779"/>
            <a:ext cx="6349206" cy="6904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AA572-0BA1-4660-AF38-431413EE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75" y="1528011"/>
            <a:ext cx="10635916" cy="1335505"/>
          </a:xfrm>
        </p:spPr>
        <p:txBody>
          <a:bodyPr/>
          <a:lstStyle/>
          <a:p>
            <a:r>
              <a:rPr lang="en-US" sz="8800" dirty="0">
                <a:solidFill>
                  <a:schemeClr val="accent5">
                    <a:lumMod val="75000"/>
                  </a:schemeClr>
                </a:solidFill>
                <a:latin typeface=".VnCooper" panose="020B7200000000000000" pitchFamily="34" charset="0"/>
              </a:rPr>
              <a:t>Telephone game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n-US" sz="88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</a:br>
            <a:endParaRPr lang="en-US" sz="8800" dirty="0">
              <a:solidFill>
                <a:schemeClr val="accent6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118DFC-2D5C-4F0C-8604-E887AC640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04" y="1273030"/>
            <a:ext cx="7607969" cy="6143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F72473-6DA3-47DB-816F-2CF9ECC01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7" y="-1058780"/>
            <a:ext cx="8542421" cy="62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7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d bye song">
            <a:hlinkClick r:id="" action="ppaction://media"/>
            <a:extLst>
              <a:ext uri="{FF2B5EF4-FFF2-40B4-BE49-F238E27FC236}">
                <a16:creationId xmlns:a16="http://schemas.microsoft.com/office/drawing/2014/main" xmlns="" id="{4CFB64E4-FAC5-4DF2-888C-038B0BB00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591491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BAD136-4402-4B19-B865-DDEE6E51F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1430"/>
            <a:ext cx="13914248" cy="10021444"/>
          </a:xfrm>
          <a:prstGeom prst="rect">
            <a:avLst/>
          </a:prstGeom>
        </p:spPr>
      </p:pic>
      <p:pic>
        <p:nvPicPr>
          <p:cNvPr id="7170" name="Picture 2" descr="Good Bye Sticker by Houndstooth Media Group for iOS &amp; Android | GIPHY">
            <a:extLst>
              <a:ext uri="{FF2B5EF4-FFF2-40B4-BE49-F238E27FC236}">
                <a16:creationId xmlns:a16="http://schemas.microsoft.com/office/drawing/2014/main" xmlns="" id="{01939DC4-74EB-44FC-8EE4-1C30AF580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760"/>
            <a:ext cx="7203874" cy="335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ss You Goodbye Sticker for iOS &amp; Android | GIPHY">
            <a:extLst>
              <a:ext uri="{FF2B5EF4-FFF2-40B4-BE49-F238E27FC236}">
                <a16:creationId xmlns:a16="http://schemas.microsoft.com/office/drawing/2014/main" xmlns="" id="{9425F934-19D9-4899-A8E3-D3E430434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79" y="1750142"/>
            <a:ext cx="3357716" cy="335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t="-27000" r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2274656" y="1987858"/>
            <a:ext cx="7213600" cy="2540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1219170">
              <a:defRPr/>
            </a:pPr>
            <a:r>
              <a:rPr lang="en-US" sz="4267" dirty="0">
                <a:solidFill>
                  <a:srgbClr val="FA7F99">
                    <a:lumMod val="75000"/>
                  </a:srgbClr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UNIT 5 : THIS IS MY NOSE!</a:t>
            </a:r>
          </a:p>
          <a:p>
            <a:pPr algn="ctr" defTabSz="1219170">
              <a:defRPr/>
            </a:pPr>
            <a:endParaRPr lang="en-US" sz="933" dirty="0">
              <a:solidFill>
                <a:srgbClr val="002060"/>
              </a:soli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LESSON 3 : SOUNDS and LETTERS</a:t>
            </a:r>
          </a:p>
        </p:txBody>
      </p:sp>
    </p:spTree>
    <p:extLst>
      <p:ext uri="{BB962C8B-B14F-4D97-AF65-F5344CB8AC3E}">
        <p14:creationId xmlns:p14="http://schemas.microsoft.com/office/powerpoint/2010/main" val="123728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C PreSchool Kids Tracing &amp; Phonics Learning Game APK 18.9 ...">
            <a:extLst>
              <a:ext uri="{FF2B5EF4-FFF2-40B4-BE49-F238E27FC236}">
                <a16:creationId xmlns:a16="http://schemas.microsoft.com/office/drawing/2014/main" xmlns="" id="{1EDF50DF-A553-4187-9700-5ACED523D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203" b="18889"/>
          <a:stretch/>
        </p:blipFill>
        <p:spPr bwMode="auto">
          <a:xfrm>
            <a:off x="0" y="1397001"/>
            <a:ext cx="12192000" cy="5461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8AEB759-7C56-40E4-8844-0CB5628A67A0}"/>
              </a:ext>
            </a:extLst>
          </p:cNvPr>
          <p:cNvSpPr txBox="1">
            <a:spLocks/>
          </p:cNvSpPr>
          <p:nvPr/>
        </p:nvSpPr>
        <p:spPr>
          <a:xfrm>
            <a:off x="2438400" y="0"/>
            <a:ext cx="7620000" cy="1193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8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legreya Sans SC Black" panose="00000A00000000000000" pitchFamily="2" charset="0"/>
              </a:rPr>
              <a:t>Tracing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B42AB1-5C77-426D-A96A-F4E0E2504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313"/>
            <a:ext cx="1486264" cy="1152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953659-2F3B-41D4-80ED-177EFC542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93" y="285525"/>
            <a:ext cx="1486264" cy="1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64">
            <a:hlinkClick r:id="" action="ppaction://media"/>
            <a:extLst>
              <a:ext uri="{FF2B5EF4-FFF2-40B4-BE49-F238E27FC236}">
                <a16:creationId xmlns:a16="http://schemas.microsoft.com/office/drawing/2014/main" xmlns="" id="{F4FD3B89-D5F7-444D-85BE-DA4E68D63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5160" y="5670377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6E0457-A316-4951-A3EE-6E1BEA1D5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750" y="177800"/>
            <a:ext cx="8668049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9" y="4672131"/>
            <a:ext cx="4504267" cy="217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93" y="4681705"/>
            <a:ext cx="4504267" cy="2176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27" y="0"/>
            <a:ext cx="2057400" cy="2353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60" y="3632201"/>
            <a:ext cx="2960640" cy="3386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8" y="3921541"/>
            <a:ext cx="1711379" cy="19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9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B93898-18D9-4E0E-A919-6138A82A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81" y="337722"/>
            <a:ext cx="4876200" cy="639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29157C-AA97-4BE8-91BE-C9B578D8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011" y="337722"/>
            <a:ext cx="5072155" cy="632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5A440-21BC-4F7E-8EEF-C84A78F6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E5CB05-F4A2-4407-9D32-657D510A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4888051-1BF9-4E80-891E-3DAE02260123}"/>
              </a:ext>
            </a:extLst>
          </p:cNvPr>
          <p:cNvGrpSpPr/>
          <p:nvPr/>
        </p:nvGrpSpPr>
        <p:grpSpPr>
          <a:xfrm>
            <a:off x="493496" y="140655"/>
            <a:ext cx="5398317" cy="6411066"/>
            <a:chOff x="493496" y="140655"/>
            <a:chExt cx="5398317" cy="6411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C5FBB8A-D410-4FAC-A410-45B2BBD3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496" y="140655"/>
              <a:ext cx="5398317" cy="64110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1D80B4C-4D94-4A9B-A2D6-F9B36923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608" y="1895413"/>
              <a:ext cx="4303251" cy="30105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95AB7FE-D928-48D6-B4F3-FE61C178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4513" y="5015882"/>
              <a:ext cx="2769198" cy="12746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FD86BF0-AB32-476B-84AD-0807F8B1712A}"/>
              </a:ext>
            </a:extLst>
          </p:cNvPr>
          <p:cNvGrpSpPr/>
          <p:nvPr/>
        </p:nvGrpSpPr>
        <p:grpSpPr>
          <a:xfrm>
            <a:off x="6466524" y="140655"/>
            <a:ext cx="5398317" cy="6411066"/>
            <a:chOff x="6466524" y="140655"/>
            <a:chExt cx="5398317" cy="64110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10C3404-C4F9-488F-B193-D3F33054C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6524" y="140655"/>
              <a:ext cx="5398317" cy="64110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116C6C5-C5DF-4927-9667-D8887270E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638"/>
            <a:stretch/>
          </p:blipFill>
          <p:spPr>
            <a:xfrm>
              <a:off x="7155402" y="2015231"/>
              <a:ext cx="4256596" cy="28907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1A9732C-7CF8-46AE-8593-10DC6170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4183" y="5077788"/>
              <a:ext cx="2902998" cy="1302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08776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rack 065">
            <a:hlinkClick r:id="" action="ppaction://media"/>
            <a:extLst>
              <a:ext uri="{FF2B5EF4-FFF2-40B4-BE49-F238E27FC236}">
                <a16:creationId xmlns:a16="http://schemas.microsoft.com/office/drawing/2014/main" xmlns="" id="{3E9AE715-F2DD-4AC3-AD64-2D6991E7C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2" end="89131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9048" y="41967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Pixlr Sticker for iOS &amp; Android | GIPHY">
            <a:extLst>
              <a:ext uri="{FF2B5EF4-FFF2-40B4-BE49-F238E27FC236}">
                <a16:creationId xmlns:a16="http://schemas.microsoft.com/office/drawing/2014/main" xmlns="" id="{02078377-3E75-4992-A11E-41AE4AAB6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33" y="-684120"/>
            <a:ext cx="8868093" cy="88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755DA-CB0F-4515-B2D9-4FD17761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BC06A-D62B-44B6-B145-6F7FA9E81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F10C102-594D-41CF-8965-C2FCB07A7E56}"/>
              </a:ext>
            </a:extLst>
          </p:cNvPr>
          <p:cNvGrpSpPr/>
          <p:nvPr/>
        </p:nvGrpSpPr>
        <p:grpSpPr>
          <a:xfrm>
            <a:off x="-526345" y="-355847"/>
            <a:ext cx="7095821" cy="4322275"/>
            <a:chOff x="-1151675" y="2337318"/>
            <a:chExt cx="9891866" cy="53174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151072E-AD57-4984-80F2-70E16E63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colorTemperature colorTemp="453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51675" y="2337318"/>
              <a:ext cx="9891866" cy="52033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7737322-A407-4B32-98F2-882A96FAC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colorTemperature colorTemp="52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75860" y="3752683"/>
              <a:ext cx="5484368" cy="390208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CF7C70-37D6-4CA9-B551-49CA663BFE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815" y="6262337"/>
            <a:ext cx="1338912" cy="1338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D335D6-BBCB-4C84-9C47-63C0DCDD96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672" r="80812" b="83304"/>
          <a:stretch/>
        </p:blipFill>
        <p:spPr>
          <a:xfrm>
            <a:off x="209448" y="154479"/>
            <a:ext cx="4921846" cy="34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65625 L -0.00456 -0.65602 C -0.00404 -0.66088 -0.00352 -0.66574 -0.00274 -0.6706 C -0.00261 -0.67199 -0.00222 -0.67338 -0.00183 -0.675 C -0.00144 -0.67732 -0.00144 -0.67986 -0.00091 -0.68218 C -0.00052 -0.68403 0.00039 -0.68611 0.00091 -0.68773 C 0.00742 -0.71273 -0.00104 -0.68195 0.00377 -0.70371 C 0.00403 -0.70556 0.00508 -0.70718 0.0056 -0.70949 C 0.00625 -0.71204 0.00677 -0.71505 0.00742 -0.71783 C 0.00768 -0.71921 0.00794 -0.7206 0.00833 -0.72222 C 0.00898 -0.72454 0.0095 -0.72685 0.01028 -0.7294 C 0.01041 -0.73056 0.0108 -0.73195 0.01119 -0.7338 C 0.01159 -0.73588 0.01159 -0.73843 0.01211 -0.74097 C 0.0125 -0.74236 0.01341 -0.74329 0.01393 -0.74491 C 0.01888 -0.75764 0.01562 -0.75209 0.02044 -0.75949 C 0.0233 -0.77246 0.01823 -0.75046 0.02422 -0.77084 C 0.02461 -0.77246 0.02448 -0.77477 0.02513 -0.77662 C 0.02578 -0.77894 0.02708 -0.78102 0.02786 -0.7838 C 0.02994 -0.79144 0.03021 -0.79676 0.03255 -0.80371 C 0.03307 -0.80509 0.03372 -0.80648 0.03437 -0.8081 C 0.03502 -0.81273 0.03528 -0.81621 0.03633 -0.8213 C 0.03646 -0.82222 0.03672 -0.82361 0.03724 -0.82523 C 0.03763 -0.82732 0.03841 -0.82894 0.03906 -0.83079 C 0.03906 -0.83148 0.04049 -0.84236 0.04088 -0.84375 C 0.04153 -0.8456 0.04271 -0.84746 0.04375 -0.84954 C 0.04544 -0.85741 0.04388 -0.84954 0.04557 -0.86088 C 0.04596 -0.86482 0.04687 -0.86829 0.04739 -0.87222 C 0.04752 -0.87384 0.04883 -0.88634 0.04922 -0.88796 C 0.04961 -0.88982 0.05039 -0.89097 0.05117 -0.89259 C 0.05143 -0.89421 0.05169 -0.89607 0.05208 -0.89815 C 0.05234 -0.90046 0.05247 -0.90301 0.05299 -0.90533 C 0.05338 -0.90695 0.05416 -0.9081 0.05481 -0.90949 C 0.05521 -0.91227 0.05573 -0.91783 0.05677 -0.92107 C 0.05898 -0.92801 0.05911 -0.92292 0.06041 -0.9338 C 0.06146 -0.94398 0.06028 -0.93982 0.06315 -0.94676 C 0.06328 -0.94931 0.06393 -0.95996 0.0651 -0.96389 C 0.06536 -0.96528 0.06627 -0.9669 0.06692 -0.96829 C 0.06849 -0.97778 0.06744 -0.9706 0.06875 -0.9838 C 0.06901 -0.98704 0.06914 -0.98982 0.06966 -0.99259 C 0.07005 -0.99445 0.07096 -0.99607 0.07161 -0.99815 C 0.07226 -1.00093 0.07343 -1.00671 0.07343 -1.00648 C 0.07343 -1.00787 0.07487 -1.02338 0.07526 -1.02546 C 0.07565 -1.02732 0.07643 -1.02917 0.07721 -1.03102 C 0.0776 -1.03264 0.07851 -1.0338 0.07903 -1.03542 C 0.07968 -1.0382 0.08086 -1.04375 0.08086 -1.04352 C 0.08281 -1.03472 0.08073 -1.04514 0.08268 -1.03102 C 0.0832 -1.02709 0.08385 -1.02338 0.08463 -1.01968 C 0.08672 -0.97755 0.08372 -1.01806 0.08737 -0.99121 C 0.08789 -0.98704 0.08789 -0.98357 0.08828 -0.97963 C 0.08867 -0.97593 0.08932 -0.97292 0.0901 -0.96968 C 0.09036 -0.96574 0.09049 -0.96181 0.09114 -0.9581 C 0.0914 -0.95579 0.09244 -0.95347 0.09297 -0.95093 C 0.09414 -0.94259 0.09336 -0.9375 0.09479 -0.92986 C 0.09518 -0.92732 0.09596 -0.92477 0.09661 -0.92269 C 0.09687 -0.92107 0.09726 -0.91968 0.09765 -0.91806 C 0.09909 -0.9081 0.09726 -0.91389 0.10039 -0.90671 C 0.10091 -0.90232 0.10104 -0.89908 0.10221 -0.89537 C 0.10364 -0.89005 0.10403 -0.88959 0.10599 -0.88519 C 0.10625 -0.88334 0.10625 -0.88125 0.1069 -0.87963 C 0.10755 -0.87709 0.10872 -0.87454 0.10963 -0.87222 C 0.11054 -0.86945 0.11159 -0.86667 0.1125 -0.86366 C 0.11302 -0.86134 0.11367 -0.85903 0.11432 -0.85648 C 0.11484 -0.85463 0.11562 -0.85255 0.11614 -0.85093 C 0.11705 -0.84746 0.11784 -0.84398 0.11901 -0.84097 C 0.1194 -0.83935 0.12031 -0.83796 0.12083 -0.83658 C 0.12148 -0.8338 0.12148 -0.83056 0.12265 -0.82801 C 0.1233 -0.82685 0.12396 -0.82523 0.12461 -0.82361 C 0.12487 -0.82222 0.12487 -0.82084 0.12552 -0.81968 C 0.12617 -0.81736 0.12734 -0.81574 0.12825 -0.81389 C 0.12851 -0.81181 0.12929 -0.80556 0.13008 -0.80371 C 0.13112 -0.8 0.13229 -0.79676 0.13372 -0.79375 C 0.13489 -0.79097 0.13646 -0.78912 0.1375 -0.78658 C 0.13854 -0.7838 0.13932 -0.78056 0.14036 -0.77801 C 0.14101 -0.77546 0.14218 -0.77315 0.1431 -0.77084 C 0.14375 -0.76875 0.14401 -0.76667 0.14505 -0.76528 C 0.14557 -0.7632 0.14687 -0.76227 0.14778 -0.76065 C 0.1483 -0.75903 0.14896 -0.75671 0.14961 -0.75509 C 0.15078 -0.75162 0.15221 -0.74838 0.15338 -0.74491 C 0.15651 -0.73542 0.15117 -0.74699 0.15599 -0.73519 C 0.1569 -0.73287 0.15794 -0.73125 0.15885 -0.7294 C 0.16588 -0.71204 0.15416 -0.73796 0.16263 -0.71505 C 0.16315 -0.7132 0.16445 -0.71204 0.16549 -0.71088 C 0.16562 -0.70949 0.16601 -0.70787 0.16627 -0.70648 C 0.16666 -0.70324 0.16666 -0.69954 0.16731 -0.6963 C 0.16758 -0.69421 0.16862 -0.69283 0.16914 -0.69074 C 0.16953 -0.68866 0.16966 -0.68681 0.17005 -0.68519 C 0.17057 -0.68195 0.17083 -0.67894 0.172 -0.67639 C 0.17252 -0.675 0.17422 -0.67338 0.17383 -0.67199 C 0.1733 -0.6706 0.172 -0.67292 0.17096 -0.67338 C 0.16705 -0.68241 0.17122 -0.67246 0.16627 -0.68658 C 0.16549 -0.68866 0.16445 -0.69121 0.16341 -0.69352 C 0.16133 -0.71273 0.16406 -0.69213 0.1608 -0.70949 C 0.16015 -0.71158 0.16002 -0.71389 0.15989 -0.71667 C 0.1595 -0.71783 0.15898 -0.71898 0.15885 -0.7206 C 0.15846 -0.72269 0.15833 -0.72454 0.15794 -0.72639 C 0.15768 -0.72801 0.15716 -0.72917 0.15703 -0.73079 C 0.15664 -0.73241 0.15664 -0.73472 0.15599 -0.73634 C 0.15547 -0.73866 0.15403 -0.74028 0.15338 -0.74213 C 0.1526 -0.74421 0.15221 -0.74722 0.15143 -0.74931 C 0.14531 -0.76783 0.15416 -0.73658 0.14778 -0.75949 C 0.147 -0.76158 0.14635 -0.76389 0.14596 -0.76644 C 0.14518 -0.76921 0.14492 -0.77246 0.14388 -0.775 C 0.14244 -0.77986 0.13854 -0.78959 0.13854 -0.78935 C 0.13802 -0.79121 0.13854 -0.79375 0.1375 -0.79537 C 0.13593 -0.79676 0.13359 -0.79607 0.13203 -0.79676 C 0.13034 -0.79676 0.1289 -0.79746 0.12734 -0.79792 C 0.12643 -0.79884 0.12552 -0.8 0.12461 -0.8007 C 0.12135 -0.80278 0.11315 -0.80324 0.11159 -0.80371 C 0.10742 -0.80509 0.10065 -0.8081 0.09765 -0.8081 C 0.08984 -0.8081 0.08203 -0.80602 0.07435 -0.80509 C 0.06758 -0.80162 0.07604 -0.80579 0.06784 -0.80232 C 0.06679 -0.80185 0.06601 -0.80116 0.0651 -0.8007 C 0.06315 -0.8 0.06119 -0.8 0.0595 -0.79931 C 0.0582 -0.79884 0.0569 -0.79838 0.05573 -0.79792 C 0.05039 -0.79236 0.05442 -0.79584 0.04466 -0.79375 C 0.04271 -0.79306 0.04075 -0.79283 0.03906 -0.79213 C 0.02513 -0.7882 0.02929 -0.79028 0.02226 -0.78658 C 0.02018 -0.78148 0.01966 -0.78102 0.02135 -0.7838 L 0.28815 -0.82523 C 0.28502 -0.82431 0.28177 -0.82269 0.27877 -0.82222 C 0.26562 -0.81968 0.2263 -0.81968 0.22487 -0.81968 L 0.2138 -0.81644 C 0.21211 -0.81621 0.21054 -0.81574 0.20911 -0.81505 C 0.20794 -0.81459 0.20729 -0.8132 0.20638 -0.81227 C 0.2056 -0.81088 0.20508 -0.80949 0.20442 -0.8081 C 0.20338 -0.80556 0.20273 -0.80301 0.20169 -0.8007 C 0.20091 -0.79931 0.19974 -0.79792 0.19883 -0.79676 C 0.19804 -0.79537 0.19778 -0.79352 0.197 -0.79213 C 0.19023 -0.77963 0.19922 -0.80116 0.18867 -0.77662 C 0.18737 -0.77361 0.18567 -0.7713 0.18489 -0.76783 C 0.18398 -0.76389 0.1832 -0.75996 0.18216 -0.75648 C 0.18164 -0.75486 0.18073 -0.75371 0.18034 -0.75232 C 0.17929 -0.74884 0.17708 -0.73935 0.17656 -0.73634 C 0.17617 -0.73403 0.17591 -0.73148 0.17565 -0.7294 C 0.17461 -0.71204 0.17369 -0.70463 0.17565 -0.68519 C 0.17591 -0.68171 0.17747 -0.6794 0.17838 -0.67639 C 0.17877 -0.675 0.1789 -0.67338 0.17942 -0.67199 C 0.1806 -0.66783 0.1819 -0.66644 0.18398 -0.66343 C 0.18554 -0.65371 0.18359 -0.66065 0.18776 -0.65486 C 0.19023 -0.65116 0.19258 -0.64722 0.19518 -0.64352 C 0.19635 -0.64144 0.19713 -0.63843 0.19883 -0.63773 C 0.19987 -0.63727 0.20078 -0.63681 0.20169 -0.63634 C 0.2026 -0.63542 0.20325 -0.63403 0.20442 -0.63334 C 0.20586 -0.63264 0.20755 -0.63241 0.20911 -0.63195 C 0.21002 -0.63102 0.2108 -0.62963 0.21185 -0.62917 C 0.22018 -0.62431 0.22161 -0.62662 0.23229 -0.62778 C 0.23346 -0.62801 0.23476 -0.62824 0.23606 -0.62917 C 0.23763 -0.63009 0.23906 -0.63195 0.24075 -0.63334 C 0.24401 -0.63658 0.24791 -0.64051 0.25091 -0.64491 C 0.2625 -0.66158 0.25521 -0.65371 0.26211 -0.66065 C 0.26875 -0.6757 0.25833 -0.65255 0.26666 -0.66921 C 0.27435 -0.68472 0.26679 -0.67222 0.27317 -0.68218 C 0.27487 -0.69005 0.27343 -0.68542 0.27968 -0.69491 L 0.28255 -0.69931 C 0.28398 -0.71181 0.28216 -0.70116 0.28619 -0.71343 C 0.28646 -0.71482 0.28672 -0.71644 0.28711 -0.71783 C 0.28776 -0.72222 0.28828 -0.72639 0.28906 -0.73079 C 0.28945 -0.74259 0.28971 -0.75046 0.29088 -0.76227 C 0.29114 -0.76528 0.29127 -0.76783 0.29179 -0.77084 C 0.29218 -0.77315 0.29284 -0.77546 0.29362 -0.77801 C 0.29336 -0.78658 0.29349 -0.79537 0.29258 -0.80371 C 0.29244 -0.80533 0.2914 -0.80625 0.29088 -0.8081 C 0.29036 -0.80926 0.2901 -0.81088 0.28984 -0.81227 C 0.28789 -0.79954 0.28997 -0.81273 0.28815 -0.80232 C 0.28737 -0.79884 0.28672 -0.7956 0.28619 -0.79213 C 0.28593 -0.79051 0.28567 -0.78935 0.28528 -0.78796 C 0.28476 -0.78634 0.28385 -0.78496 0.28346 -0.7838 C 0.28281 -0.77616 0.28164 -0.76482 0.28164 -0.75787 C 0.28164 -0.74097 0.28177 -0.72338 0.28255 -0.70648 C 0.28268 -0.70139 0.28333 -0.69676 0.28437 -0.69236 C 0.28528 -0.68773 0.28633 -0.68357 0.28711 -0.6794 C 0.28776 -0.67523 0.28711 -0.67037 0.28906 -0.66783 C 0.28984 -0.66644 0.29062 -0.66459 0.29179 -0.66343 C 0.29244 -0.6625 0.29362 -0.6625 0.29466 -0.66204 C 0.29596 -0.66088 0.29778 -0.65926 0.29922 -0.65764 C 0.30052 -0.65625 0.3013 -0.65417 0.30299 -0.65347 C 0.30742 -0.65139 0.31224 -0.65139 0.31692 -0.6507 C 0.31992 -0.65093 0.3233 -0.65 0.32617 -0.65209 C 0.32786 -0.65301 0.32825 -0.65695 0.32994 -0.65926 C 0.33086 -0.66088 0.33255 -0.66158 0.33359 -0.66343 C 0.33502 -0.66597 0.33593 -0.66921 0.33724 -0.67199 C 0.3401 -0.67824 0.34479 -0.68519 0.34661 -0.69236 C 0.34896 -0.70162 0.34752 -0.69699 0.3513 -0.70648 C 0.35364 -0.72454 0.35052 -0.70486 0.35403 -0.71783 C 0.35442 -0.71968 0.35494 -0.72361 0.35494 -0.72338 L 0.35494 -0.72361 " pathEditMode="relative" rAng="0" ptsTypes="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065">
            <a:hlinkClick r:id="" action="ppaction://media"/>
            <a:extLst>
              <a:ext uri="{FF2B5EF4-FFF2-40B4-BE49-F238E27FC236}">
                <a16:creationId xmlns:a16="http://schemas.microsoft.com/office/drawing/2014/main" xmlns="" id="{3C948498-C5E1-457B-960B-1EE862EF3CA0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02" end="8118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7168" y="2512813"/>
            <a:ext cx="609600" cy="6096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8050B3-2616-4F03-BC3A-904B264B944F}"/>
              </a:ext>
            </a:extLst>
          </p:cNvPr>
          <p:cNvGrpSpPr/>
          <p:nvPr/>
        </p:nvGrpSpPr>
        <p:grpSpPr>
          <a:xfrm>
            <a:off x="125771" y="-26763"/>
            <a:ext cx="5280730" cy="3455763"/>
            <a:chOff x="1060265" y="3759175"/>
            <a:chExt cx="3933825" cy="26193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C715BAA-7D21-437D-B267-788CD941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0265" y="3759175"/>
              <a:ext cx="3933825" cy="26193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F13B373-6690-4A46-9101-E3B77E70D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7356" r="95262"/>
                      </a14:imgEffect>
                    </a14:imgLayer>
                  </a14:imgProps>
                </a:ext>
              </a:extLst>
            </a:blip>
            <a:srcRect l="52618"/>
            <a:stretch/>
          </p:blipFill>
          <p:spPr>
            <a:xfrm>
              <a:off x="2738956" y="3759175"/>
              <a:ext cx="1863912" cy="261937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370" y="6476080"/>
            <a:ext cx="1338912" cy="1338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DD0477-558C-4514-8744-B17E1ACDE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r="61335" b="82632"/>
          <a:stretch/>
        </p:blipFill>
        <p:spPr>
          <a:xfrm>
            <a:off x="209448" y="154479"/>
            <a:ext cx="4921846" cy="3455763"/>
          </a:xfrm>
          <a:prstGeom prst="rect">
            <a:avLst/>
          </a:prstGeom>
        </p:spPr>
      </p:pic>
      <p:pic>
        <p:nvPicPr>
          <p:cNvPr id="3074" name="Picture 2" descr="Baseball Bat PNG Transparent Image | PNG Arts">
            <a:extLst>
              <a:ext uri="{FF2B5EF4-FFF2-40B4-BE49-F238E27FC236}">
                <a16:creationId xmlns:a16="http://schemas.microsoft.com/office/drawing/2014/main" xmlns="" id="{0569A9F6-6A25-4FC2-9E23-D93A8E45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25" y="809595"/>
            <a:ext cx="5361686" cy="53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seball Hooray! gif by CrayZradio on DeviantArt">
            <a:extLst>
              <a:ext uri="{FF2B5EF4-FFF2-40B4-BE49-F238E27FC236}">
                <a16:creationId xmlns:a16="http://schemas.microsoft.com/office/drawing/2014/main" xmlns="" id="{A37DBD21-D0E7-467F-9E41-99463F924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38" y="1296829"/>
            <a:ext cx="3279487" cy="32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1.01991 L -0.00247 -1.01968 C -0.003 -1.01181 -0.00352 -0.99908 -0.00456 -0.99028 C -0.00521 -0.98611 -0.00612 -0.98171 -0.00664 -0.97732 C -0.00872 -0.96296 -0.00638 -0.97315 -0.00977 -0.96065 C -0.01237 -0.92986 -0.01068 -0.94329 -0.01393 -0.91991 C -0.01406 -0.91875 -0.01576 -0.87153 -0.01602 -0.86806 C -0.01641 -0.86482 -0.01758 -0.86204 -0.0181 -0.8588 C -0.01862 -0.85579 -0.01875 -0.85278 -0.01914 -0.84954 C -0.02279 -0.82523 -0.02188 -0.83033 -0.02539 -0.81435 C -0.02578 -0.80764 -0.02591 -0.80093 -0.02643 -0.79398 C -0.02695 -0.78959 -0.02813 -0.78565 -0.02852 -0.78102 C -0.02917 -0.77616 -0.0293 -0.7713 -0.02956 -0.76621 C -0.0293 -0.73171 -0.02943 -0.69722 -0.02852 -0.6625 C -0.02839 -0.6544 -0.02708 -0.64653 -0.02643 -0.63843 C -0.02539 -0.62199 -0.02539 -0.62269 -0.02539 -0.61065 L -0.00768 -0.99954 C -0.00286 -1.00093 0.00195 -1.00324 0.0069 -1.00324 C 0.01602 -1.00371 0.03047 -1.00301 0.04128 -0.99954 C 0.04258 -0.99931 0.04401 -0.99838 0.04544 -0.99769 C 0.04714 -0.9882 0.04505 -0.9956 0.04961 -0.98843 C 0.05169 -0.98496 0.05586 -0.97732 0.05586 -0.97709 C 0.0582 -0.96435 0.05508 -0.98056 0.05898 -0.96435 C 0.05937 -0.96273 0.0595 -0.96065 0.06003 -0.9588 C 0.06055 -0.95648 0.06159 -0.95417 0.06211 -0.95139 C 0.06289 -0.94676 0.06341 -0.94167 0.06419 -0.93658 L 0.06523 -0.92917 C 0.06549 -0.92685 0.06602 -0.92431 0.06628 -0.92176 C 0.06745 -0.9081 0.06628 -0.91412 0.0694 -0.90324 C 0.06966 -0.89954 0.07018 -0.89607 0.07044 -0.89213 C 0.07161 -0.87338 0.07227 -0.85556 0.07044 -0.83658 C 0.07005 -0.8331 0.0681 -0.83056 0.06732 -0.82732 C 0.06419 -0.81667 0.06901 -0.82685 0.06315 -0.81621 C 0.06276 -0.81435 0.06276 -0.81227 0.06211 -0.81065 C 0.0612 -0.80903 0.0599 -0.80857 0.05898 -0.80695 C 0.05677 -0.80347 0.05482 -0.79954 0.05273 -0.79584 C 0.04492 -0.78218 0.05469 -0.79908 0.04544 -0.78472 C 0.04427 -0.7831 0.04349 -0.78056 0.04232 -0.77917 C 0.04036 -0.77732 0.03789 -0.77755 0.03607 -0.77546 C 0.03424 -0.77361 0.03268 -0.77107 0.03086 -0.76991 C 0.02773 -0.76852 0.02461 -0.76875 0.02148 -0.76806 L 0.00794 -0.76991 C 0.00534 -0.77176 0.01341 -0.77084 0.01628 -0.77176 C 0.01836 -0.77269 0.02031 -0.77523 0.02253 -0.77546 C 0.02969 -0.77709 0.03711 -0.77685 0.0444 -0.77732 C 0.04792 -0.77639 0.05547 -0.77523 0.06003 -0.77176 C 0.06133 -0.77084 0.06263 -0.76921 0.06419 -0.76806 C 0.07122 -0.7632 0.06888 -0.76667 0.07461 -0.76065 C 0.07891 -0.75625 0.07969 -0.75347 0.08398 -0.74584 L 0.08711 -0.74028 L 0.09023 -0.73472 C 0.09128 -0.73287 0.09206 -0.73079 0.09336 -0.72917 C 0.09805 -0.72361 0.09557 -0.72709 0.10065 -0.71806 C 0.10312 -0.70486 0.09961 -0.72084 0.10482 -0.70695 C 0.10872 -0.6963 0.10195 -0.70602 0.10898 -0.69769 C 0.11224 -0.67454 0.10807 -0.70347 0.11107 -0.68472 C 0.11146 -0.68241 0.11172 -0.67986 0.11211 -0.67732 C 0.11133 -0.6632 0.11094 -0.64908 0.11003 -0.63472 C 0.1099 -0.63287 0.10964 -0.63079 0.10898 -0.62917 C 0.10742 -0.6257 0.1056 -0.62269 0.10378 -0.61991 C 0.10247 -0.61829 0.10091 -0.61759 0.09961 -0.61621 C 0.09883 -0.61435 0.09844 -0.61227 0.09753 -0.61065 C 0.09661 -0.60949 0.09531 -0.60972 0.0944 -0.6088 C 0.09323 -0.60787 0.09219 -0.60648 0.09128 -0.60509 C 0.08984 -0.60347 0.08841 -0.60162 0.08711 -0.59954 C 0.08594 -0.59792 0.08516 -0.59537 0.08398 -0.59398 C 0.08203 -0.59213 0.07956 -0.59236 0.07773 -0.59028 L 0.07253 -0.58472 C 0.05964 -0.58542 0.04674 -0.58496 0.03398 -0.58658 C 0.03242 -0.58681 0.03125 -0.58935 0.02982 -0.59028 C 0.02839 -0.59121 0.02695 -0.59144 0.02565 -0.59213 C 0.02448 -0.59283 0.02357 -0.59352 0.02253 -0.59398 C 0.02096 -0.59491 0.0168 -0.5963 0.01523 -0.59769 C 0.00703 -0.60509 0.0168 -0.59861 0.00898 -0.60324 C 0.00755 -0.60509 0.00612 -0.60718 0.00482 -0.6088 C 0.00378 -0.61019 0.00247 -0.61111 0.00169 -0.6125 C 0.00078 -0.61412 0.00026 -0.61621 -0.00039 -0.61806 C 0.00117 -0.62662 0.00065 -0.62176 0.00065 -0.63287 L 0.19857 -0.97546 C 0.19883 -0.96945 0.1987 -0.9632 0.19961 -0.95695 C 0.19987 -0.95486 0.20117 -0.95347 0.20169 -0.95139 C 0.20221 -0.94908 0.20247 -0.94653 0.20273 -0.94398 C 0.20312 -0.93982 0.20325 -0.93542 0.20378 -0.93102 C 0.20391 -0.92917 0.20456 -0.92755 0.20482 -0.92546 C 0.2056 -0.91875 0.20612 -0.91204 0.2069 -0.90509 C 0.20651 -0.88843 0.20612 -0.87199 0.20586 -0.85509 C 0.20573 -0.84977 0.20612 -0.80139 0.20378 -0.78102 C 0.20312 -0.77685 0.20234 -0.77246 0.20169 -0.76806 C 0.2013 -0.7632 0.20117 -0.75834 0.20065 -0.75324 C 0.20013 -0.74884 0.19922 -0.74468 0.19857 -0.74028 C 0.19818 -0.73843 0.19766 -0.73681 0.19753 -0.73472 C 0.19401 -0.70718 0.19466 -0.7125 0.19336 -0.68843 C 0.19297 -0.6713 0.19284 -0.65394 0.19232 -0.63658 C 0.19206 -0.63102 0.19349 -0.62408 0.19128 -0.61991 C 0.18971 -0.61736 0.18984 -0.62732 0.18919 -0.63102 C 0.19049 -0.63727 0.19193 -0.64352 0.19336 -0.64954 C 0.19375 -0.65139 0.19414 -0.65324 0.1944 -0.65509 C 0.19753 -0.68334 0.19297 -0.65787 0.19753 -0.67361 C 0.19792 -0.67546 0.19779 -0.67778 0.19857 -0.67917 C 0.19935 -0.68102 0.20065 -0.68171 0.20169 -0.68287 C 0.2043 -0.69699 0.20065 -0.67963 0.20482 -0.69398 C 0.20664 -0.70093 0.20508 -0.70046 0.2069 -0.7088 C 0.20729 -0.71111 0.2082 -0.7125 0.20898 -0.71435 C 0.20924 -0.71759 0.20937 -0.72084 0.21003 -0.72361 C 0.21042 -0.72593 0.21146 -0.72732 0.21211 -0.72917 C 0.21289 -0.73218 0.21328 -0.73565 0.21419 -0.73843 C 0.21471 -0.74051 0.21562 -0.74213 0.21628 -0.74398 C 0.21706 -0.74699 0.21745 -0.75046 0.21836 -0.75324 C 0.21888 -0.75533 0.21992 -0.75695 0.22044 -0.7588 C 0.22409 -0.77361 0.21992 -0.76713 0.22565 -0.77361 C 0.2263 -0.77546 0.22721 -0.77732 0.22773 -0.77917 C 0.22852 -0.78287 0.22852 -0.78704 0.22982 -0.79028 C 0.23047 -0.79213 0.23125 -0.79398 0.2319 -0.79584 C 0.23229 -0.79769 0.23255 -0.79954 0.23294 -0.80139 C 0.23359 -0.80648 0.23385 -0.81158 0.23503 -0.81621 L 0.23711 -0.82546 C 0.25755 -0.81343 0.24258 -0.82338 0.25586 -0.8125 C 0.25859 -0.81042 0.26419 -0.80648 0.26732 -0.80324 C 0.28125 -0.78843 0.27396 -0.79259 0.28294 -0.78843 C 0.29245 -0.76296 0.2819 -0.78843 0.29128 -0.77176 C 0.29284 -0.76898 0.29388 -0.76551 0.29544 -0.7625 C 0.297 -0.75926 0.29883 -0.75648 0.30065 -0.75324 C 0.3013 -0.74954 0.30182 -0.74584 0.30273 -0.74213 C 0.30352 -0.73889 0.30547 -0.73658 0.30586 -0.73287 C 0.3069 -0.7213 0.30651 -0.70949 0.3069 -0.69769 C 0.30482 -0.66227 0.30781 -0.69352 0.30273 -0.66806 C 0.29935 -0.65232 0.30495 -0.66482 0.29753 -0.65139 C 0.29505 -0.63056 0.29883 -0.65533 0.28919 -0.62917 C 0.28841 -0.62732 0.28815 -0.62477 0.28711 -0.62361 C 0.27917 -0.61667 0.275 -0.61644 0.26732 -0.61435 C 0.25365 -0.60486 0.2625 -0.60972 0.23398 -0.6125 C 0.23151 -0.61296 0.22904 -0.61389 0.22669 -0.61435 C 0.22083 -0.61597 0.22057 -0.61621 0.21523 -0.61806 L 0.20898 -0.62546 L 0.20586 -0.62917 C 0.20234 -0.63843 0.20378 -0.63264 0.20378 -0.64769 L 0.21523 -0.54584 " pathEditMode="relative" rAng="0" ptsTypes="AAAAAAAAAAAAAAAAAAAAAAAAAAAAAAAAAAAAAAAAAAAAAAAAAAAAAAAAAAAAAAAAAAAAAAAAAA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237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065">
            <a:hlinkClick r:id="" action="ppaction://media"/>
            <a:extLst>
              <a:ext uri="{FF2B5EF4-FFF2-40B4-BE49-F238E27FC236}">
                <a16:creationId xmlns:a16="http://schemas.microsoft.com/office/drawing/2014/main" xmlns="" id="{106B7DEF-1F59-4547-AE6B-4BEA52A66908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90" end="732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0436" y="875756"/>
            <a:ext cx="609600" cy="6096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707ABC2-D992-4548-8A64-385CA90EEA7B}"/>
              </a:ext>
            </a:extLst>
          </p:cNvPr>
          <p:cNvGrpSpPr/>
          <p:nvPr/>
        </p:nvGrpSpPr>
        <p:grpSpPr>
          <a:xfrm>
            <a:off x="-293655" y="-185821"/>
            <a:ext cx="5799306" cy="3881922"/>
            <a:chOff x="1408301" y="2723886"/>
            <a:chExt cx="5663639" cy="37998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C3F7F3E-5B18-4255-B7DA-04007014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8301" y="2777918"/>
              <a:ext cx="5663639" cy="3745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7550DE8-84EA-4628-A221-8B0D21D06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7021" r="82443"/>
                      </a14:imgEffect>
                    </a14:imgLayer>
                  </a14:imgProps>
                </a:ext>
              </a:extLst>
            </a:blip>
            <a:srcRect l="53843" r="14379"/>
            <a:stretch/>
          </p:blipFill>
          <p:spPr>
            <a:xfrm>
              <a:off x="4138520" y="2723886"/>
              <a:ext cx="1799771" cy="3745793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304" y="6907880"/>
            <a:ext cx="1338912" cy="13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3C5BA9-5420-47B4-BABE-17EA5CD387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4" r="39867" b="81439"/>
          <a:stretch/>
        </p:blipFill>
        <p:spPr>
          <a:xfrm>
            <a:off x="75678" y="121829"/>
            <a:ext cx="5295219" cy="3702521"/>
          </a:xfrm>
          <a:prstGeom prst="rect">
            <a:avLst/>
          </a:prstGeom>
        </p:spPr>
      </p:pic>
      <p:pic>
        <p:nvPicPr>
          <p:cNvPr id="4098" name="Picture 2" descr="OSKELLY GIFs - Find &amp; Share on GIPHY">
            <a:extLst>
              <a:ext uri="{FF2B5EF4-FFF2-40B4-BE49-F238E27FC236}">
                <a16:creationId xmlns:a16="http://schemas.microsoft.com/office/drawing/2014/main" xmlns="" id="{7A3C6862-8F52-43B7-80AF-2FDE60063C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65" y="3025253"/>
            <a:ext cx="9344806" cy="35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B8F43A-FCC1-41E4-94A0-A2222D86D1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76" y="-664142"/>
            <a:ext cx="3826723" cy="38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73 -1.00602 L 0.10873 -1.00579 C 0.10729 -1.01204 0.10599 -1.01759 0.10469 -1.02292 C 0.10404 -1.02592 0.10365 -1.0294 0.10274 -1.03241 C 0.10222 -1.03449 0.10143 -1.03611 0.10091 -1.03796 C 0.09987 -1.0412 0.09909 -1.04467 0.09805 -1.04768 C 0.09675 -1.05046 0.09544 -1.05278 0.09401 -1.05579 C 0.09336 -1.05717 0.0931 -1.05926 0.09219 -1.06088 C 0.09128 -1.0625 0.09024 -1.06319 0.08946 -1.06458 C 0.08802 -1.06667 0.08711 -1.07037 0.08542 -1.07199 C 0.08386 -1.07454 0.07969 -1.07616 0.07969 -1.07592 C 0.078 -1.07801 0.07344 -1.08449 0.07201 -1.08565 C 0.0711 -1.08611 0.06198 -1.08912 0.06146 -1.08935 C 0.04792 -1.09792 0.05586 -1.09514 0.0375 -1.09305 L 0.03268 -1.0912 C 0.03073 -1.09051 0.02878 -1.09051 0.02696 -1.08935 C 0.01927 -1.0838 0.02461 -1.08542 0.01914 -1.07778 C 0.01836 -1.07685 0.01732 -1.07662 0.01628 -1.07616 C 0.01211 -1.06342 0.01706 -1.07592 0.01159 -1.06852 C 0.01042 -1.06667 0.00977 -1.06435 0.00873 -1.06273 C 0.00755 -1.06088 0.00612 -1.06018 0.00482 -1.05903 C -0.00429 -1.0412 0.01029 -1.06805 -0.0039 -1.04954 C -0.00482 -1.04815 -0.00573 -1.04699 -0.00664 -1.04583 C -0.00833 -1.04329 -0.00989 -1.04028 -0.01146 -1.03796 C -0.01237 -1.03704 -0.01341 -1.0368 -0.01432 -1.03611 C -0.01992 -1.01991 -0.01263 -1.03912 -0.01914 -1.0287 C -0.02174 -1.02477 -0.02344 -1.01967 -0.02591 -1.01574 C -0.02851 -1.01204 -0.03138 -1.0088 -0.03359 -1.00417 C -0.03594 -0.99954 -0.03841 -0.99583 -0.04023 -0.99074 C -0.04153 -0.9875 -0.04401 -0.98125 -0.04518 -0.97755 C -0.05 -0.96065 -0.04427 -0.97801 -0.04896 -0.96435 L -0.05091 -0.95278 C -0.05117 -0.95092 -0.05143 -0.94884 -0.05182 -0.94699 L -0.05377 -0.94005 C -0.05403 -0.9368 -0.05469 -0.9338 -0.05469 -0.93055 C -0.05469 -0.87963 -0.05508 -0.90833 -0.05286 -0.88657 C -0.0513 -0.87176 -0.05312 -0.87893 -0.05 -0.86944 C -0.04961 -0.86574 -0.04896 -0.8581 -0.04791 -0.85417 C -0.04739 -0.85208 -0.04674 -0.85046 -0.04609 -0.84861 C -0.04544 -0.84467 -0.04505 -0.84074 -0.04427 -0.83727 C -0.04179 -0.82755 -0.04297 -0.83217 -0.04023 -0.82407 C -0.0388 -0.81204 -0.0401 -0.81852 -0.03554 -0.80486 L -0.03359 -0.7993 C -0.0332 -0.79676 -0.0332 -0.79398 -0.03268 -0.79213 C -0.03203 -0.78981 -0.03047 -0.78866 -0.02982 -0.78657 C -0.02864 -0.78356 -0.02773 -0.78032 -0.02682 -0.77708 C -0.02656 -0.77454 -0.02643 -0.77176 -0.02591 -0.76944 C -0.02552 -0.76736 -0.02461 -0.76551 -0.02409 -0.76366 C -0.02239 -0.75926 -0.01849 -0.74745 -0.01536 -0.74305 C -0.01354 -0.73958 -0.01185 -0.73588 -0.00963 -0.73495 C -0.00755 -0.7338 -0.00482 -0.73287 -0.00286 -0.73125 C -0.00156 -0.72986 -0.00026 -0.7287 0.00104 -0.72708 C 0.01146 -0.72824 0.01797 -0.72708 0.02696 -0.73125 C 0.02774 -0.73148 0.02891 -0.73241 0.02982 -0.7331 C 0.03972 -0.74861 0.0349 -0.74537 0.04323 -0.74861 C 0.04388 -0.75046 0.04427 -0.75278 0.04505 -0.7544 C 0.04688 -0.75741 0.04909 -0.75926 0.05091 -0.7618 C 0.05196 -0.76319 0.053 -0.76412 0.05378 -0.76551 C 0.05508 -0.76829 0.05612 -0.7713 0.05768 -0.77315 C 0.05847 -0.77454 0.05964 -0.7743 0.06055 -0.77523 C 0.06146 -0.77616 0.06237 -0.77801 0.06341 -0.77893 C 0.06732 -0.78217 0.07865 -0.78264 0.07969 -0.78287 C 0.08073 -0.78403 0.0819 -0.78472 0.08255 -0.78657 C 0.08581 -0.79352 0.08086 -0.79213 0.08646 -0.79213 L 0.08646 -0.7919 L 0.08841 -0.78657 " pathEditMode="relative" rAng="0" ptsTypes="AAAAAAAAAAAAAAAAAAAAAAAAAAAAAAAAAAAAAAAAAAAAAAAAAAAAAAAAAAAAAAAAAA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26081 -0.9956 L 0.26081 -0.99537 C 0.25794 -0.99977 0.25521 -1.00393 0.25248 -1.00833 C 0.25117 -1.01018 0.25026 -1.01296 0.24883 -1.01458 C 0.24701 -1.01667 0.24492 -1.01736 0.24297 -1.01875 C 0.2362 -1.01667 0.22943 -1.01481 0.22266 -1.0125 C 0.22149 -1.01204 0.22018 -1.01157 0.21914 -1.01042 C 0.21732 -1.00856 0.21589 -1.00602 0.21433 -1.00417 C 0.21315 -1.00255 0.21172 -1.00162 0.21081 -0.99977 C 0.2043 -0.98819 0.21042 -0.99329 0.20365 -0.98935 C 0.20287 -0.98634 0.20248 -0.9831 0.20117 -0.98079 C 0.20039 -0.97917 0.19857 -0.98032 0.19766 -0.9787 C 0.18919 -0.96366 0.19857 -0.97083 0.1905 -0.96597 C 0.18334 -0.94676 0.19466 -0.97708 0.18451 -0.94907 C 0.18308 -0.94467 0.18112 -0.94097 0.17982 -0.93634 C 0.17904 -0.93356 0.17839 -0.93055 0.17748 -0.92778 C 0.17643 -0.92546 0.17487 -0.92384 0.17383 -0.92153 C 0.17292 -0.91967 0.17214 -0.91736 0.17149 -0.91528 C 0.17058 -0.91204 0.1694 -0.90301 0.16914 -0.90046 C 0.16953 -0.88194 0.1694 -0.86366 0.17031 -0.84537 C 0.17058 -0.83958 0.17188 -0.83403 0.17266 -0.82847 C 0.17305 -0.82569 0.17253 -0.82153 0.17383 -0.81991 L 0.17748 -0.81574 C 0.17826 -0.81157 0.17826 -0.80671 0.17982 -0.80301 C 0.18503 -0.79051 0.18229 -0.79745 0.18815 -0.78194 C 0.18893 -0.77986 0.18919 -0.77662 0.1905 -0.77546 C 0.19206 -0.77407 0.19375 -0.77292 0.19531 -0.7713 C 0.19857 -0.76805 0.2013 -0.76273 0.20482 -0.76065 C 0.2211 -0.75116 0.20443 -0.76157 0.21667 -0.75231 C 0.21992 -0.74977 0.22279 -0.7493 0.22617 -0.74792 C 0.23255 -0.74884 0.23906 -0.74838 0.24531 -0.75023 C 0.24675 -0.75046 0.24779 -0.75278 0.24883 -0.7544 C 0.25808 -0.76805 0.24714 -0.7544 0.25599 -0.76505 C 0.25638 -0.76713 0.25638 -0.76944 0.25716 -0.7713 C 0.25925 -0.77592 0.26433 -0.78403 0.26433 -0.7838 C 0.26771 -0.80208 0.26667 -0.79213 0.26667 -0.81366 L 0.26667 -0.81342 " pathEditMode="relative" rAng="0" ptsTypes="AAAAAAAAAAAAAAAAAAAAAAAAAAAAAAAAAAAAA">
                                      <p:cBhvr>
                                        <p:cTn id="10" dur="1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1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</TotalTime>
  <Words>674</Words>
  <Application>Microsoft Office PowerPoint</Application>
  <PresentationFormat>Custom</PresentationFormat>
  <Paragraphs>63</Paragraphs>
  <Slides>18</Slides>
  <Notes>10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Telephone game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ACER</cp:lastModifiedBy>
  <cp:revision>250</cp:revision>
  <dcterms:created xsi:type="dcterms:W3CDTF">2020-06-17T10:58:58Z</dcterms:created>
  <dcterms:modified xsi:type="dcterms:W3CDTF">2020-08-18T20:47:32Z</dcterms:modified>
</cp:coreProperties>
</file>